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0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9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1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4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3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9CBE-EDE9-49F0-9AF8-781D78EF79B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E63C-8FE0-412F-9999-9CB381817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hemistry.about.com/od/chemistryglossary/a/electrondef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Aufbau</a:t>
            </a:r>
            <a:r>
              <a:rPr lang="en-US" b="1" dirty="0" smtClean="0"/>
              <a:t> Principle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 </a:t>
            </a:r>
            <a:r>
              <a:rPr lang="en-US" sz="3200" dirty="0"/>
              <a:t>electrons orbiting one or more atoms fill the lowest available energy levels before filling </a:t>
            </a:r>
            <a:r>
              <a:rPr lang="en-US" sz="3200" dirty="0" smtClean="0"/>
              <a:t>higher </a:t>
            </a:r>
            <a:r>
              <a:rPr lang="en-US" sz="3200" dirty="0"/>
              <a:t>levels (e.g., 1s before 2s). </a:t>
            </a:r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737" y="3149262"/>
            <a:ext cx="4197246" cy="302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Aufbau</a:t>
            </a:r>
            <a:r>
              <a:rPr lang="en-US" b="1" dirty="0" smtClean="0"/>
              <a:t> Exception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Electrons fill the s orbital of a higher energy level before the before filling the d orbital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Aufbau</a:t>
            </a:r>
            <a:r>
              <a:rPr lang="en-US" b="1" dirty="0" smtClean="0"/>
              <a:t> Exception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Configurations ending in d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 smtClean="0"/>
              <a:t>(Group 6)and d</a:t>
            </a:r>
            <a:r>
              <a:rPr lang="en-US" sz="3200" baseline="30000" dirty="0" smtClean="0"/>
              <a:t>9 </a:t>
            </a:r>
            <a:r>
              <a:rPr lang="en-US" sz="3200" dirty="0" smtClean="0"/>
              <a:t>(</a:t>
            </a:r>
            <a:r>
              <a:rPr lang="en-US" sz="3200" smtClean="0"/>
              <a:t>Group 11)</a:t>
            </a:r>
            <a:endParaRPr lang="en-US" sz="3200" baseline="30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Pauli Exclusion Principle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 states </a:t>
            </a:r>
            <a:r>
              <a:rPr lang="en-US" sz="3200" dirty="0"/>
              <a:t>no two </a:t>
            </a:r>
            <a:r>
              <a:rPr lang="en-US" sz="3200" u="sng" dirty="0">
                <a:hlinkClick r:id="rId2"/>
              </a:rPr>
              <a:t>electrons</a:t>
            </a:r>
            <a:r>
              <a:rPr lang="en-US" sz="3200" dirty="0"/>
              <a:t> </a:t>
            </a:r>
            <a:r>
              <a:rPr lang="en-US" sz="3200" dirty="0" smtClean="0"/>
              <a:t>can occupy the same orbital with the same spin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Hund’s Rule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Electrons remain unpaired as long as possible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9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Aufbau Principle</vt:lpstr>
      <vt:lpstr>Aufbau Exception 1</vt:lpstr>
      <vt:lpstr>Aufbau Exception 2</vt:lpstr>
      <vt:lpstr>Pauli Exclusion Principle</vt:lpstr>
      <vt:lpstr>Hund’s Rule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Aufbau Principle</dc:title>
  <dc:creator>Liane Smith</dc:creator>
  <cp:lastModifiedBy>Liane Smith</cp:lastModifiedBy>
  <cp:revision>3</cp:revision>
  <dcterms:created xsi:type="dcterms:W3CDTF">2016-08-29T11:43:56Z</dcterms:created>
  <dcterms:modified xsi:type="dcterms:W3CDTF">2016-08-29T15:40:42Z</dcterms:modified>
</cp:coreProperties>
</file>